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90" r:id="rId3"/>
    <p:sldId id="29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EC52B-B650-869E-9835-6DAE72D397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6AD3D5-99B4-42FA-DE29-985472B327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F33F41-CC2F-9C75-B601-D8537C478366}"/>
              </a:ext>
            </a:extLst>
          </p:cNvPr>
          <p:cNvSpPr>
            <a:spLocks noGrp="1"/>
          </p:cNvSpPr>
          <p:nvPr>
            <p:ph type="dt" sz="half" idx="10"/>
          </p:nvPr>
        </p:nvSpPr>
        <p:spPr/>
        <p:txBody>
          <a:bodyPr/>
          <a:lstStyle/>
          <a:p>
            <a:fld id="{7BF8E93F-A243-486E-B550-3331CE48E8F3}" type="datetimeFigureOut">
              <a:rPr lang="en-US" smtClean="0"/>
              <a:t>12/7/2022</a:t>
            </a:fld>
            <a:endParaRPr lang="en-US"/>
          </a:p>
        </p:txBody>
      </p:sp>
      <p:sp>
        <p:nvSpPr>
          <p:cNvPr id="5" name="Footer Placeholder 4">
            <a:extLst>
              <a:ext uri="{FF2B5EF4-FFF2-40B4-BE49-F238E27FC236}">
                <a16:creationId xmlns:a16="http://schemas.microsoft.com/office/drawing/2014/main" id="{E48E1FE5-CE55-696A-9C5D-5B0F85C44F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D4D964-3581-55CC-3DFB-B6E556F2FA1F}"/>
              </a:ext>
            </a:extLst>
          </p:cNvPr>
          <p:cNvSpPr>
            <a:spLocks noGrp="1"/>
          </p:cNvSpPr>
          <p:nvPr>
            <p:ph type="sldNum" sz="quarter" idx="12"/>
          </p:nvPr>
        </p:nvSpPr>
        <p:spPr/>
        <p:txBody>
          <a:bodyPr/>
          <a:lstStyle/>
          <a:p>
            <a:fld id="{79E6931D-AE03-4668-80B9-76586B8B0020}" type="slidenum">
              <a:rPr lang="en-US" smtClean="0"/>
              <a:t>‹#›</a:t>
            </a:fld>
            <a:endParaRPr lang="en-US"/>
          </a:p>
        </p:txBody>
      </p:sp>
    </p:spTree>
    <p:extLst>
      <p:ext uri="{BB962C8B-B14F-4D97-AF65-F5344CB8AC3E}">
        <p14:creationId xmlns:p14="http://schemas.microsoft.com/office/powerpoint/2010/main" val="1561755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E3FA5-FF08-C650-3353-A1CA76D59B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083F64-1C5A-76C6-EED2-857F1AC83B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CC8FF0-F682-E22C-856B-9B9854FAF7F1}"/>
              </a:ext>
            </a:extLst>
          </p:cNvPr>
          <p:cNvSpPr>
            <a:spLocks noGrp="1"/>
          </p:cNvSpPr>
          <p:nvPr>
            <p:ph type="dt" sz="half" idx="10"/>
          </p:nvPr>
        </p:nvSpPr>
        <p:spPr/>
        <p:txBody>
          <a:bodyPr/>
          <a:lstStyle/>
          <a:p>
            <a:fld id="{7BF8E93F-A243-486E-B550-3331CE48E8F3}" type="datetimeFigureOut">
              <a:rPr lang="en-US" smtClean="0"/>
              <a:t>12/7/2022</a:t>
            </a:fld>
            <a:endParaRPr lang="en-US"/>
          </a:p>
        </p:txBody>
      </p:sp>
      <p:sp>
        <p:nvSpPr>
          <p:cNvPr id="5" name="Footer Placeholder 4">
            <a:extLst>
              <a:ext uri="{FF2B5EF4-FFF2-40B4-BE49-F238E27FC236}">
                <a16:creationId xmlns:a16="http://schemas.microsoft.com/office/drawing/2014/main" id="{61A9441F-96B9-C9DB-3936-30CFE6E17E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BF68A3-E845-EB8C-A71C-BB8E1E978BCA}"/>
              </a:ext>
            </a:extLst>
          </p:cNvPr>
          <p:cNvSpPr>
            <a:spLocks noGrp="1"/>
          </p:cNvSpPr>
          <p:nvPr>
            <p:ph type="sldNum" sz="quarter" idx="12"/>
          </p:nvPr>
        </p:nvSpPr>
        <p:spPr/>
        <p:txBody>
          <a:bodyPr/>
          <a:lstStyle/>
          <a:p>
            <a:fld id="{79E6931D-AE03-4668-80B9-76586B8B0020}" type="slidenum">
              <a:rPr lang="en-US" smtClean="0"/>
              <a:t>‹#›</a:t>
            </a:fld>
            <a:endParaRPr lang="en-US"/>
          </a:p>
        </p:txBody>
      </p:sp>
    </p:spTree>
    <p:extLst>
      <p:ext uri="{BB962C8B-B14F-4D97-AF65-F5344CB8AC3E}">
        <p14:creationId xmlns:p14="http://schemas.microsoft.com/office/powerpoint/2010/main" val="1362063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58195E-2A80-FE1C-0C86-518D3491EF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3E91753-1E15-F02C-2762-E4D7820B60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3E79E6-E99F-C8F7-F386-870563E3429F}"/>
              </a:ext>
            </a:extLst>
          </p:cNvPr>
          <p:cNvSpPr>
            <a:spLocks noGrp="1"/>
          </p:cNvSpPr>
          <p:nvPr>
            <p:ph type="dt" sz="half" idx="10"/>
          </p:nvPr>
        </p:nvSpPr>
        <p:spPr/>
        <p:txBody>
          <a:bodyPr/>
          <a:lstStyle/>
          <a:p>
            <a:fld id="{7BF8E93F-A243-486E-B550-3331CE48E8F3}" type="datetimeFigureOut">
              <a:rPr lang="en-US" smtClean="0"/>
              <a:t>12/7/2022</a:t>
            </a:fld>
            <a:endParaRPr lang="en-US"/>
          </a:p>
        </p:txBody>
      </p:sp>
      <p:sp>
        <p:nvSpPr>
          <p:cNvPr id="5" name="Footer Placeholder 4">
            <a:extLst>
              <a:ext uri="{FF2B5EF4-FFF2-40B4-BE49-F238E27FC236}">
                <a16:creationId xmlns:a16="http://schemas.microsoft.com/office/drawing/2014/main" id="{440C6BB8-58AE-9A21-EF3E-43911884D2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E5909D-CE18-C729-A06E-2299E9B63108}"/>
              </a:ext>
            </a:extLst>
          </p:cNvPr>
          <p:cNvSpPr>
            <a:spLocks noGrp="1"/>
          </p:cNvSpPr>
          <p:nvPr>
            <p:ph type="sldNum" sz="quarter" idx="12"/>
          </p:nvPr>
        </p:nvSpPr>
        <p:spPr/>
        <p:txBody>
          <a:bodyPr/>
          <a:lstStyle/>
          <a:p>
            <a:fld id="{79E6931D-AE03-4668-80B9-76586B8B0020}" type="slidenum">
              <a:rPr lang="en-US" smtClean="0"/>
              <a:t>‹#›</a:t>
            </a:fld>
            <a:endParaRPr lang="en-US"/>
          </a:p>
        </p:txBody>
      </p:sp>
    </p:spTree>
    <p:extLst>
      <p:ext uri="{BB962C8B-B14F-4D97-AF65-F5344CB8AC3E}">
        <p14:creationId xmlns:p14="http://schemas.microsoft.com/office/powerpoint/2010/main" val="976716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B770B-C7F4-2EDA-3E0D-C7514178F9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11A0EB-6532-0EE1-AD52-6A669A6A7E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11781D-1DE7-3636-F216-9100E5F33BDB}"/>
              </a:ext>
            </a:extLst>
          </p:cNvPr>
          <p:cNvSpPr>
            <a:spLocks noGrp="1"/>
          </p:cNvSpPr>
          <p:nvPr>
            <p:ph type="dt" sz="half" idx="10"/>
          </p:nvPr>
        </p:nvSpPr>
        <p:spPr/>
        <p:txBody>
          <a:bodyPr/>
          <a:lstStyle/>
          <a:p>
            <a:fld id="{7BF8E93F-A243-486E-B550-3331CE48E8F3}" type="datetimeFigureOut">
              <a:rPr lang="en-US" smtClean="0"/>
              <a:t>12/7/2022</a:t>
            </a:fld>
            <a:endParaRPr lang="en-US"/>
          </a:p>
        </p:txBody>
      </p:sp>
      <p:sp>
        <p:nvSpPr>
          <p:cNvPr id="5" name="Footer Placeholder 4">
            <a:extLst>
              <a:ext uri="{FF2B5EF4-FFF2-40B4-BE49-F238E27FC236}">
                <a16:creationId xmlns:a16="http://schemas.microsoft.com/office/drawing/2014/main" id="{9096E4EE-216B-B8A3-8264-A225507CC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F4B9B6-9F57-AF50-7D0C-9A30E118DF11}"/>
              </a:ext>
            </a:extLst>
          </p:cNvPr>
          <p:cNvSpPr>
            <a:spLocks noGrp="1"/>
          </p:cNvSpPr>
          <p:nvPr>
            <p:ph type="sldNum" sz="quarter" idx="12"/>
          </p:nvPr>
        </p:nvSpPr>
        <p:spPr/>
        <p:txBody>
          <a:bodyPr/>
          <a:lstStyle/>
          <a:p>
            <a:fld id="{79E6931D-AE03-4668-80B9-76586B8B0020}" type="slidenum">
              <a:rPr lang="en-US" smtClean="0"/>
              <a:t>‹#›</a:t>
            </a:fld>
            <a:endParaRPr lang="en-US"/>
          </a:p>
        </p:txBody>
      </p:sp>
    </p:spTree>
    <p:extLst>
      <p:ext uri="{BB962C8B-B14F-4D97-AF65-F5344CB8AC3E}">
        <p14:creationId xmlns:p14="http://schemas.microsoft.com/office/powerpoint/2010/main" val="173324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FE68E-89E3-0B09-FF78-9882410E1C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3E1857-5991-A481-3670-CCA32BE36F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5185FE-9EAC-0590-1DB2-5EC2A0A66A28}"/>
              </a:ext>
            </a:extLst>
          </p:cNvPr>
          <p:cNvSpPr>
            <a:spLocks noGrp="1"/>
          </p:cNvSpPr>
          <p:nvPr>
            <p:ph type="dt" sz="half" idx="10"/>
          </p:nvPr>
        </p:nvSpPr>
        <p:spPr/>
        <p:txBody>
          <a:bodyPr/>
          <a:lstStyle/>
          <a:p>
            <a:fld id="{7BF8E93F-A243-486E-B550-3331CE48E8F3}" type="datetimeFigureOut">
              <a:rPr lang="en-US" smtClean="0"/>
              <a:t>12/7/2022</a:t>
            </a:fld>
            <a:endParaRPr lang="en-US"/>
          </a:p>
        </p:txBody>
      </p:sp>
      <p:sp>
        <p:nvSpPr>
          <p:cNvPr id="5" name="Footer Placeholder 4">
            <a:extLst>
              <a:ext uri="{FF2B5EF4-FFF2-40B4-BE49-F238E27FC236}">
                <a16:creationId xmlns:a16="http://schemas.microsoft.com/office/drawing/2014/main" id="{16DC37F4-5438-2573-CB1D-3222F41784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8FBEAF-F7DA-C060-ED87-BAFC710691C5}"/>
              </a:ext>
            </a:extLst>
          </p:cNvPr>
          <p:cNvSpPr>
            <a:spLocks noGrp="1"/>
          </p:cNvSpPr>
          <p:nvPr>
            <p:ph type="sldNum" sz="quarter" idx="12"/>
          </p:nvPr>
        </p:nvSpPr>
        <p:spPr/>
        <p:txBody>
          <a:bodyPr/>
          <a:lstStyle/>
          <a:p>
            <a:fld id="{79E6931D-AE03-4668-80B9-76586B8B0020}" type="slidenum">
              <a:rPr lang="en-US" smtClean="0"/>
              <a:t>‹#›</a:t>
            </a:fld>
            <a:endParaRPr lang="en-US"/>
          </a:p>
        </p:txBody>
      </p:sp>
    </p:spTree>
    <p:extLst>
      <p:ext uri="{BB962C8B-B14F-4D97-AF65-F5344CB8AC3E}">
        <p14:creationId xmlns:p14="http://schemas.microsoft.com/office/powerpoint/2010/main" val="3038223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EB13E-1183-0CD4-C509-E2927E56AB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864D75-7468-C0D5-1C95-392C14236B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0431D9-6AA4-CED1-6798-1B0193DE18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868238-14AC-607F-85DC-18ABD0681D75}"/>
              </a:ext>
            </a:extLst>
          </p:cNvPr>
          <p:cNvSpPr>
            <a:spLocks noGrp="1"/>
          </p:cNvSpPr>
          <p:nvPr>
            <p:ph type="dt" sz="half" idx="10"/>
          </p:nvPr>
        </p:nvSpPr>
        <p:spPr/>
        <p:txBody>
          <a:bodyPr/>
          <a:lstStyle/>
          <a:p>
            <a:fld id="{7BF8E93F-A243-486E-B550-3331CE48E8F3}" type="datetimeFigureOut">
              <a:rPr lang="en-US" smtClean="0"/>
              <a:t>12/7/2022</a:t>
            </a:fld>
            <a:endParaRPr lang="en-US"/>
          </a:p>
        </p:txBody>
      </p:sp>
      <p:sp>
        <p:nvSpPr>
          <p:cNvPr id="6" name="Footer Placeholder 5">
            <a:extLst>
              <a:ext uri="{FF2B5EF4-FFF2-40B4-BE49-F238E27FC236}">
                <a16:creationId xmlns:a16="http://schemas.microsoft.com/office/drawing/2014/main" id="{6E772493-AF3E-F930-CA9E-2C5FAC0DE7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B80AE2-7D2A-4B9C-FC4F-014D667A8B58}"/>
              </a:ext>
            </a:extLst>
          </p:cNvPr>
          <p:cNvSpPr>
            <a:spLocks noGrp="1"/>
          </p:cNvSpPr>
          <p:nvPr>
            <p:ph type="sldNum" sz="quarter" idx="12"/>
          </p:nvPr>
        </p:nvSpPr>
        <p:spPr/>
        <p:txBody>
          <a:bodyPr/>
          <a:lstStyle/>
          <a:p>
            <a:fld id="{79E6931D-AE03-4668-80B9-76586B8B0020}" type="slidenum">
              <a:rPr lang="en-US" smtClean="0"/>
              <a:t>‹#›</a:t>
            </a:fld>
            <a:endParaRPr lang="en-US"/>
          </a:p>
        </p:txBody>
      </p:sp>
    </p:spTree>
    <p:extLst>
      <p:ext uri="{BB962C8B-B14F-4D97-AF65-F5344CB8AC3E}">
        <p14:creationId xmlns:p14="http://schemas.microsoft.com/office/powerpoint/2010/main" val="2592698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EE3DC-02E8-A9E2-605B-8BAEB2CA3E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07ABA0-7D82-078B-1FBB-236698E64B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BB4810-E21D-316F-46BF-12B0CF392B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CB2FE2-0010-0331-B50C-7ABECED4A7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BEEEC0-76A3-6F21-BC19-E47C47C0FC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44FD9C-BA04-1D2A-8DA2-90D820688D28}"/>
              </a:ext>
            </a:extLst>
          </p:cNvPr>
          <p:cNvSpPr>
            <a:spLocks noGrp="1"/>
          </p:cNvSpPr>
          <p:nvPr>
            <p:ph type="dt" sz="half" idx="10"/>
          </p:nvPr>
        </p:nvSpPr>
        <p:spPr/>
        <p:txBody>
          <a:bodyPr/>
          <a:lstStyle/>
          <a:p>
            <a:fld id="{7BF8E93F-A243-486E-B550-3331CE48E8F3}" type="datetimeFigureOut">
              <a:rPr lang="en-US" smtClean="0"/>
              <a:t>12/7/2022</a:t>
            </a:fld>
            <a:endParaRPr lang="en-US"/>
          </a:p>
        </p:txBody>
      </p:sp>
      <p:sp>
        <p:nvSpPr>
          <p:cNvPr id="8" name="Footer Placeholder 7">
            <a:extLst>
              <a:ext uri="{FF2B5EF4-FFF2-40B4-BE49-F238E27FC236}">
                <a16:creationId xmlns:a16="http://schemas.microsoft.com/office/drawing/2014/main" id="{B5CFCDDF-9FEA-8768-B757-BC0D4630EC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6EFD45-1D97-61C5-28EB-A44B5835B7EF}"/>
              </a:ext>
            </a:extLst>
          </p:cNvPr>
          <p:cNvSpPr>
            <a:spLocks noGrp="1"/>
          </p:cNvSpPr>
          <p:nvPr>
            <p:ph type="sldNum" sz="quarter" idx="12"/>
          </p:nvPr>
        </p:nvSpPr>
        <p:spPr/>
        <p:txBody>
          <a:bodyPr/>
          <a:lstStyle/>
          <a:p>
            <a:fld id="{79E6931D-AE03-4668-80B9-76586B8B0020}" type="slidenum">
              <a:rPr lang="en-US" smtClean="0"/>
              <a:t>‹#›</a:t>
            </a:fld>
            <a:endParaRPr lang="en-US"/>
          </a:p>
        </p:txBody>
      </p:sp>
    </p:spTree>
    <p:extLst>
      <p:ext uri="{BB962C8B-B14F-4D97-AF65-F5344CB8AC3E}">
        <p14:creationId xmlns:p14="http://schemas.microsoft.com/office/powerpoint/2010/main" val="3723011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1F9FF-8C93-11DB-7C74-B046046FD4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27650F-BFC5-D587-7624-2C42E7CE9AAB}"/>
              </a:ext>
            </a:extLst>
          </p:cNvPr>
          <p:cNvSpPr>
            <a:spLocks noGrp="1"/>
          </p:cNvSpPr>
          <p:nvPr>
            <p:ph type="dt" sz="half" idx="10"/>
          </p:nvPr>
        </p:nvSpPr>
        <p:spPr/>
        <p:txBody>
          <a:bodyPr/>
          <a:lstStyle/>
          <a:p>
            <a:fld id="{7BF8E93F-A243-486E-B550-3331CE48E8F3}" type="datetimeFigureOut">
              <a:rPr lang="en-US" smtClean="0"/>
              <a:t>12/7/2022</a:t>
            </a:fld>
            <a:endParaRPr lang="en-US"/>
          </a:p>
        </p:txBody>
      </p:sp>
      <p:sp>
        <p:nvSpPr>
          <p:cNvPr id="4" name="Footer Placeholder 3">
            <a:extLst>
              <a:ext uri="{FF2B5EF4-FFF2-40B4-BE49-F238E27FC236}">
                <a16:creationId xmlns:a16="http://schemas.microsoft.com/office/drawing/2014/main" id="{5A2813E9-59A9-4F81-8901-DC8E61AE3C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55367E-E713-6F4E-B3E1-625EB1AFF01A}"/>
              </a:ext>
            </a:extLst>
          </p:cNvPr>
          <p:cNvSpPr>
            <a:spLocks noGrp="1"/>
          </p:cNvSpPr>
          <p:nvPr>
            <p:ph type="sldNum" sz="quarter" idx="12"/>
          </p:nvPr>
        </p:nvSpPr>
        <p:spPr/>
        <p:txBody>
          <a:bodyPr/>
          <a:lstStyle/>
          <a:p>
            <a:fld id="{79E6931D-AE03-4668-80B9-76586B8B0020}" type="slidenum">
              <a:rPr lang="en-US" smtClean="0"/>
              <a:t>‹#›</a:t>
            </a:fld>
            <a:endParaRPr lang="en-US"/>
          </a:p>
        </p:txBody>
      </p:sp>
    </p:spTree>
    <p:extLst>
      <p:ext uri="{BB962C8B-B14F-4D97-AF65-F5344CB8AC3E}">
        <p14:creationId xmlns:p14="http://schemas.microsoft.com/office/powerpoint/2010/main" val="2391048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13C82E-DEEA-DA98-FD38-58DB4400749F}"/>
              </a:ext>
            </a:extLst>
          </p:cNvPr>
          <p:cNvSpPr>
            <a:spLocks noGrp="1"/>
          </p:cNvSpPr>
          <p:nvPr>
            <p:ph type="dt" sz="half" idx="10"/>
          </p:nvPr>
        </p:nvSpPr>
        <p:spPr/>
        <p:txBody>
          <a:bodyPr/>
          <a:lstStyle/>
          <a:p>
            <a:fld id="{7BF8E93F-A243-486E-B550-3331CE48E8F3}" type="datetimeFigureOut">
              <a:rPr lang="en-US" smtClean="0"/>
              <a:t>12/7/2022</a:t>
            </a:fld>
            <a:endParaRPr lang="en-US"/>
          </a:p>
        </p:txBody>
      </p:sp>
      <p:sp>
        <p:nvSpPr>
          <p:cNvPr id="3" name="Footer Placeholder 2">
            <a:extLst>
              <a:ext uri="{FF2B5EF4-FFF2-40B4-BE49-F238E27FC236}">
                <a16:creationId xmlns:a16="http://schemas.microsoft.com/office/drawing/2014/main" id="{B2241EE5-AE8D-FEC0-5187-F749317BEF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621F0D-91D9-8D2D-2562-ED6D124E720A}"/>
              </a:ext>
            </a:extLst>
          </p:cNvPr>
          <p:cNvSpPr>
            <a:spLocks noGrp="1"/>
          </p:cNvSpPr>
          <p:nvPr>
            <p:ph type="sldNum" sz="quarter" idx="12"/>
          </p:nvPr>
        </p:nvSpPr>
        <p:spPr/>
        <p:txBody>
          <a:bodyPr/>
          <a:lstStyle/>
          <a:p>
            <a:fld id="{79E6931D-AE03-4668-80B9-76586B8B0020}" type="slidenum">
              <a:rPr lang="en-US" smtClean="0"/>
              <a:t>‹#›</a:t>
            </a:fld>
            <a:endParaRPr lang="en-US"/>
          </a:p>
        </p:txBody>
      </p:sp>
    </p:spTree>
    <p:extLst>
      <p:ext uri="{BB962C8B-B14F-4D97-AF65-F5344CB8AC3E}">
        <p14:creationId xmlns:p14="http://schemas.microsoft.com/office/powerpoint/2010/main" val="1337369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0862C-3826-96F4-EB7F-173B87292C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096FA8-39FF-84F8-F038-96978724CF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EA7D0D-9089-A918-0022-0E7C214D14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0DE146-A395-9795-E3C4-82D4A9DFF825}"/>
              </a:ext>
            </a:extLst>
          </p:cNvPr>
          <p:cNvSpPr>
            <a:spLocks noGrp="1"/>
          </p:cNvSpPr>
          <p:nvPr>
            <p:ph type="dt" sz="half" idx="10"/>
          </p:nvPr>
        </p:nvSpPr>
        <p:spPr/>
        <p:txBody>
          <a:bodyPr/>
          <a:lstStyle/>
          <a:p>
            <a:fld id="{7BF8E93F-A243-486E-B550-3331CE48E8F3}" type="datetimeFigureOut">
              <a:rPr lang="en-US" smtClean="0"/>
              <a:t>12/7/2022</a:t>
            </a:fld>
            <a:endParaRPr lang="en-US"/>
          </a:p>
        </p:txBody>
      </p:sp>
      <p:sp>
        <p:nvSpPr>
          <p:cNvPr id="6" name="Footer Placeholder 5">
            <a:extLst>
              <a:ext uri="{FF2B5EF4-FFF2-40B4-BE49-F238E27FC236}">
                <a16:creationId xmlns:a16="http://schemas.microsoft.com/office/drawing/2014/main" id="{AF26DB1F-6BB0-631B-F5C3-CC513D5D74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69C037-0C68-4012-536B-6C9A1D5FFD40}"/>
              </a:ext>
            </a:extLst>
          </p:cNvPr>
          <p:cNvSpPr>
            <a:spLocks noGrp="1"/>
          </p:cNvSpPr>
          <p:nvPr>
            <p:ph type="sldNum" sz="quarter" idx="12"/>
          </p:nvPr>
        </p:nvSpPr>
        <p:spPr/>
        <p:txBody>
          <a:bodyPr/>
          <a:lstStyle/>
          <a:p>
            <a:fld id="{79E6931D-AE03-4668-80B9-76586B8B0020}" type="slidenum">
              <a:rPr lang="en-US" smtClean="0"/>
              <a:t>‹#›</a:t>
            </a:fld>
            <a:endParaRPr lang="en-US"/>
          </a:p>
        </p:txBody>
      </p:sp>
    </p:spTree>
    <p:extLst>
      <p:ext uri="{BB962C8B-B14F-4D97-AF65-F5344CB8AC3E}">
        <p14:creationId xmlns:p14="http://schemas.microsoft.com/office/powerpoint/2010/main" val="1374280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4304-DC3A-5019-D091-7ED3DB91ED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131E64-FE23-7222-946B-A66F18F12B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FEF2CB-0D41-E093-DDA1-8CE7FB0507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9A56C0-D6AF-E040-2A4E-6340D8BC388C}"/>
              </a:ext>
            </a:extLst>
          </p:cNvPr>
          <p:cNvSpPr>
            <a:spLocks noGrp="1"/>
          </p:cNvSpPr>
          <p:nvPr>
            <p:ph type="dt" sz="half" idx="10"/>
          </p:nvPr>
        </p:nvSpPr>
        <p:spPr/>
        <p:txBody>
          <a:bodyPr/>
          <a:lstStyle/>
          <a:p>
            <a:fld id="{7BF8E93F-A243-486E-B550-3331CE48E8F3}" type="datetimeFigureOut">
              <a:rPr lang="en-US" smtClean="0"/>
              <a:t>12/7/2022</a:t>
            </a:fld>
            <a:endParaRPr lang="en-US"/>
          </a:p>
        </p:txBody>
      </p:sp>
      <p:sp>
        <p:nvSpPr>
          <p:cNvPr id="6" name="Footer Placeholder 5">
            <a:extLst>
              <a:ext uri="{FF2B5EF4-FFF2-40B4-BE49-F238E27FC236}">
                <a16:creationId xmlns:a16="http://schemas.microsoft.com/office/drawing/2014/main" id="{BEF7958F-276B-DA8E-F8FB-5DCFD6F168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9A6F40-4064-5678-156A-D3F376907BC4}"/>
              </a:ext>
            </a:extLst>
          </p:cNvPr>
          <p:cNvSpPr>
            <a:spLocks noGrp="1"/>
          </p:cNvSpPr>
          <p:nvPr>
            <p:ph type="sldNum" sz="quarter" idx="12"/>
          </p:nvPr>
        </p:nvSpPr>
        <p:spPr/>
        <p:txBody>
          <a:bodyPr/>
          <a:lstStyle/>
          <a:p>
            <a:fld id="{79E6931D-AE03-4668-80B9-76586B8B0020}" type="slidenum">
              <a:rPr lang="en-US" smtClean="0"/>
              <a:t>‹#›</a:t>
            </a:fld>
            <a:endParaRPr lang="en-US"/>
          </a:p>
        </p:txBody>
      </p:sp>
    </p:spTree>
    <p:extLst>
      <p:ext uri="{BB962C8B-B14F-4D97-AF65-F5344CB8AC3E}">
        <p14:creationId xmlns:p14="http://schemas.microsoft.com/office/powerpoint/2010/main" val="2540723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E1C7C2-AB2D-41F7-F3F8-194A70CE1E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E961C5-9B6D-6536-10F3-A5A1A33205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89BA5A-B9B3-11FA-AF55-A032F6A423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F8E93F-A243-486E-B550-3331CE48E8F3}" type="datetimeFigureOut">
              <a:rPr lang="en-US" smtClean="0"/>
              <a:t>12/7/2022</a:t>
            </a:fld>
            <a:endParaRPr lang="en-US"/>
          </a:p>
        </p:txBody>
      </p:sp>
      <p:sp>
        <p:nvSpPr>
          <p:cNvPr id="5" name="Footer Placeholder 4">
            <a:extLst>
              <a:ext uri="{FF2B5EF4-FFF2-40B4-BE49-F238E27FC236}">
                <a16:creationId xmlns:a16="http://schemas.microsoft.com/office/drawing/2014/main" id="{B90EE216-010E-7367-E78D-0A0518ACC0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A07BA1-5A3F-0C0F-6973-FCB901E36C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6931D-AE03-4668-80B9-76586B8B0020}" type="slidenum">
              <a:rPr lang="en-US" smtClean="0"/>
              <a:t>‹#›</a:t>
            </a:fld>
            <a:endParaRPr lang="en-US"/>
          </a:p>
        </p:txBody>
      </p:sp>
    </p:spTree>
    <p:extLst>
      <p:ext uri="{BB962C8B-B14F-4D97-AF65-F5344CB8AC3E}">
        <p14:creationId xmlns:p14="http://schemas.microsoft.com/office/powerpoint/2010/main" val="1355282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Picture ANP .png">
            <a:extLst>
              <a:ext uri="{FF2B5EF4-FFF2-40B4-BE49-F238E27FC236}">
                <a16:creationId xmlns:a16="http://schemas.microsoft.com/office/drawing/2014/main" id="{16ED38A1-6EA1-2C8D-84BA-70D7A006436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54164" y="0"/>
            <a:ext cx="90836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1">
            <a:extLst>
              <a:ext uri="{FF2B5EF4-FFF2-40B4-BE49-F238E27FC236}">
                <a16:creationId xmlns:a16="http://schemas.microsoft.com/office/drawing/2014/main" id="{C37491EA-2399-8D8E-36E2-A2362B78DBD9}"/>
              </a:ext>
            </a:extLst>
          </p:cNvPr>
          <p:cNvSpPr>
            <a:spLocks noGrp="1"/>
          </p:cNvSpPr>
          <p:nvPr>
            <p:ph type="title"/>
          </p:nvPr>
        </p:nvSpPr>
        <p:spPr>
          <a:xfrm>
            <a:off x="4114800" y="714375"/>
            <a:ext cx="6629400" cy="5543550"/>
          </a:xfrm>
        </p:spPr>
        <p:txBody>
          <a:bodyPr>
            <a:normAutofit/>
          </a:bodyPr>
          <a:lstStyle/>
          <a:p>
            <a:pPr algn="ctr" eaLnBrk="1" hangingPunct="1"/>
            <a:r>
              <a:rPr lang="en-US" altLang="en-US" sz="4000" b="1" dirty="0">
                <a:latin typeface="Arial" panose="020B0604020202020204" pitchFamily="34" charset="0"/>
                <a:cs typeface="Arial" panose="020B0604020202020204" pitchFamily="34" charset="0"/>
              </a:rPr>
              <a:t>Financial Services</a:t>
            </a:r>
          </a:p>
        </p:txBody>
      </p:sp>
    </p:spTree>
    <p:extLst>
      <p:ext uri="{BB962C8B-B14F-4D97-AF65-F5344CB8AC3E}">
        <p14:creationId xmlns:p14="http://schemas.microsoft.com/office/powerpoint/2010/main" val="3037271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Picture ANP .png">
            <a:extLst>
              <a:ext uri="{FF2B5EF4-FFF2-40B4-BE49-F238E27FC236}">
                <a16:creationId xmlns:a16="http://schemas.microsoft.com/office/drawing/2014/main" id="{16ED38A1-6EA1-2C8D-84BA-70D7A006436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54164" y="0"/>
            <a:ext cx="90836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1">
            <a:extLst>
              <a:ext uri="{FF2B5EF4-FFF2-40B4-BE49-F238E27FC236}">
                <a16:creationId xmlns:a16="http://schemas.microsoft.com/office/drawing/2014/main" id="{C37491EA-2399-8D8E-36E2-A2362B78DBD9}"/>
              </a:ext>
            </a:extLst>
          </p:cNvPr>
          <p:cNvSpPr>
            <a:spLocks noGrp="1"/>
          </p:cNvSpPr>
          <p:nvPr>
            <p:ph type="title"/>
          </p:nvPr>
        </p:nvSpPr>
        <p:spPr>
          <a:xfrm>
            <a:off x="3810000" y="274638"/>
            <a:ext cx="6629400" cy="1143000"/>
          </a:xfrm>
        </p:spPr>
        <p:txBody>
          <a:bodyPr/>
          <a:lstStyle/>
          <a:p>
            <a:pPr eaLnBrk="1" hangingPunct="1"/>
            <a:r>
              <a:rPr lang="en-US" altLang="en-US" sz="2400" b="1">
                <a:latin typeface="Arial" panose="020B0604020202020204" pitchFamily="34" charset="0"/>
                <a:cs typeface="Arial" panose="020B0604020202020204" pitchFamily="34" charset="0"/>
              </a:rPr>
              <a:t>Financial Services</a:t>
            </a:r>
          </a:p>
        </p:txBody>
      </p:sp>
      <p:sp>
        <p:nvSpPr>
          <p:cNvPr id="10244" name="Content Placeholder 2">
            <a:extLst>
              <a:ext uri="{FF2B5EF4-FFF2-40B4-BE49-F238E27FC236}">
                <a16:creationId xmlns:a16="http://schemas.microsoft.com/office/drawing/2014/main" id="{9D687D91-548B-694E-D6DB-EE899E61EC72}"/>
              </a:ext>
            </a:extLst>
          </p:cNvPr>
          <p:cNvSpPr>
            <a:spLocks noGrp="1"/>
          </p:cNvSpPr>
          <p:nvPr>
            <p:ph idx="1"/>
          </p:nvPr>
        </p:nvSpPr>
        <p:spPr>
          <a:xfrm>
            <a:off x="3810000" y="2057400"/>
            <a:ext cx="6629400" cy="4114800"/>
          </a:xfrm>
        </p:spPr>
        <p:txBody>
          <a:bodyPr/>
          <a:lstStyle/>
          <a:p>
            <a:pPr marL="0" indent="0" algn="just">
              <a:buNone/>
            </a:pPr>
            <a:r>
              <a:rPr lang="en-US" altLang="en-US" sz="2400">
                <a:latin typeface="Arial" panose="020B0604020202020204" pitchFamily="34" charset="0"/>
                <a:cs typeface="Arial" panose="020B0604020202020204" pitchFamily="34" charset="0"/>
              </a:rPr>
              <a:t>Financial services refer to the economic services rendered by the finance industry. The term financial services may be explained as any activities, benefits and satisfactions related with sale of money that provide to buyers and Consumers, financial related value. Finance services are provided by Credit Unions, Banks, Credit card companies, Insurance companies, Accountancy companies, Consumer Finance Companies, stock brokerages and Investment funds.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Picture ANP .png">
            <a:extLst>
              <a:ext uri="{FF2B5EF4-FFF2-40B4-BE49-F238E27FC236}">
                <a16:creationId xmlns:a16="http://schemas.microsoft.com/office/drawing/2014/main" id="{55F13F6A-9821-9666-852B-5E138A025E6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54164" y="0"/>
            <a:ext cx="90836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Content Placeholder 2">
            <a:extLst>
              <a:ext uri="{FF2B5EF4-FFF2-40B4-BE49-F238E27FC236}">
                <a16:creationId xmlns:a16="http://schemas.microsoft.com/office/drawing/2014/main" id="{CE31F1A6-EE23-3836-6EAC-E58C740BED1F}"/>
              </a:ext>
            </a:extLst>
          </p:cNvPr>
          <p:cNvSpPr>
            <a:spLocks noGrp="1"/>
          </p:cNvSpPr>
          <p:nvPr>
            <p:ph idx="1"/>
          </p:nvPr>
        </p:nvSpPr>
        <p:spPr>
          <a:xfrm>
            <a:off x="3810000" y="838200"/>
            <a:ext cx="6629400" cy="5715000"/>
          </a:xfrm>
        </p:spPr>
        <p:txBody>
          <a:bodyPr/>
          <a:lstStyle/>
          <a:p>
            <a:pPr marL="0" indent="0" algn="just">
              <a:buNone/>
              <a:defRPr/>
            </a:pPr>
            <a:r>
              <a:rPr lang="en-US" altLang="en-US" sz="2400" dirty="0">
                <a:latin typeface="Arial" panose="020B0604020202020204" pitchFamily="34" charset="0"/>
                <a:cs typeface="Arial" panose="020B0604020202020204" pitchFamily="34" charset="0"/>
              </a:rPr>
              <a:t>Different types of financial services issued by banks include:</a:t>
            </a:r>
          </a:p>
          <a:p>
            <a:pPr algn="just" eaLnBrk="1" hangingPunct="1">
              <a:defRPr/>
            </a:pPr>
            <a:r>
              <a:rPr lang="en-US" altLang="en-US" sz="2400" dirty="0">
                <a:latin typeface="Arial" panose="020B0604020202020204" pitchFamily="34" charset="0"/>
                <a:cs typeface="Arial" panose="020B0604020202020204" pitchFamily="34" charset="0"/>
              </a:rPr>
              <a:t>Keeping money safe</a:t>
            </a:r>
          </a:p>
          <a:p>
            <a:pPr algn="just" eaLnBrk="1" hangingPunct="1">
              <a:defRPr/>
            </a:pPr>
            <a:r>
              <a:rPr lang="en-US" altLang="en-US" sz="2400" dirty="0">
                <a:latin typeface="Arial" panose="020B0604020202020204" pitchFamily="34" charset="0"/>
                <a:cs typeface="Arial" panose="020B0604020202020204" pitchFamily="34" charset="0"/>
              </a:rPr>
              <a:t>Advancing loans</a:t>
            </a:r>
          </a:p>
          <a:p>
            <a:pPr algn="just" eaLnBrk="1" hangingPunct="1">
              <a:defRPr/>
            </a:pPr>
            <a:r>
              <a:rPr lang="en-US" altLang="en-US" sz="2400" dirty="0">
                <a:latin typeface="Arial" panose="020B0604020202020204" pitchFamily="34" charset="0"/>
                <a:cs typeface="Arial" panose="020B0604020202020204" pitchFamily="34" charset="0"/>
              </a:rPr>
              <a:t>Issuing check books</a:t>
            </a:r>
          </a:p>
          <a:p>
            <a:pPr algn="just" eaLnBrk="1" hangingPunct="1">
              <a:defRPr/>
            </a:pPr>
            <a:r>
              <a:rPr lang="en-US" altLang="en-US" sz="2400" dirty="0">
                <a:latin typeface="Arial" panose="020B0604020202020204" pitchFamily="34" charset="0"/>
                <a:cs typeface="Arial" panose="020B0604020202020204" pitchFamily="34" charset="0"/>
              </a:rPr>
              <a:t>Provide personal loans, commercial loans and mortgage loans </a:t>
            </a:r>
          </a:p>
          <a:p>
            <a:pPr algn="just" eaLnBrk="1" hangingPunct="1">
              <a:defRPr/>
            </a:pPr>
            <a:r>
              <a:rPr lang="en-US" altLang="en-US" sz="2400" dirty="0">
                <a:latin typeface="Arial" panose="020B0604020202020204" pitchFamily="34" charset="0"/>
                <a:cs typeface="Arial" panose="020B0604020202020204" pitchFamily="34" charset="0"/>
              </a:rPr>
              <a:t>Insurance of credit card </a:t>
            </a:r>
          </a:p>
          <a:p>
            <a:pPr algn="just" eaLnBrk="1" hangingPunct="1">
              <a:defRPr/>
            </a:pPr>
            <a:r>
              <a:rPr lang="en-US" altLang="en-US" sz="2400" dirty="0">
                <a:latin typeface="Arial" panose="020B0604020202020204" pitchFamily="34" charset="0"/>
                <a:cs typeface="Arial" panose="020B0604020202020204" pitchFamily="34" charset="0"/>
              </a:rPr>
              <a:t>Insurance of debit cards </a:t>
            </a:r>
          </a:p>
          <a:p>
            <a:pPr algn="just" eaLnBrk="1" hangingPunct="1">
              <a:defRPr/>
            </a:pPr>
            <a:r>
              <a:rPr lang="en-US" altLang="en-US" sz="2400" dirty="0">
                <a:latin typeface="Arial" panose="020B0604020202020204" pitchFamily="34" charset="0"/>
                <a:cs typeface="Arial" panose="020B0604020202020204" pitchFamily="34" charset="0"/>
              </a:rPr>
              <a:t>Electronic fund transfer </a:t>
            </a:r>
          </a:p>
          <a:p>
            <a:pPr algn="just" eaLnBrk="1" hangingPunct="1">
              <a:defRPr/>
            </a:pPr>
            <a:r>
              <a:rPr lang="en-US" altLang="en-US" sz="2400" dirty="0">
                <a:latin typeface="Arial" panose="020B0604020202020204" pitchFamily="34" charset="0"/>
                <a:cs typeface="Arial" panose="020B0604020202020204" pitchFamily="34" charset="0"/>
              </a:rPr>
              <a:t>Overdraft facilities</a:t>
            </a:r>
          </a:p>
          <a:p>
            <a:pPr algn="just" eaLnBrk="1" hangingPunct="1">
              <a:defRPr/>
            </a:pPr>
            <a:r>
              <a:rPr lang="en-US" altLang="en-US" sz="2400" dirty="0">
                <a:latin typeface="Arial" panose="020B0604020202020204" pitchFamily="34" charset="0"/>
                <a:cs typeface="Arial" panose="020B0604020202020204" pitchFamily="34" charset="0"/>
              </a:rPr>
              <a:t>Provide internet banking services</a:t>
            </a:r>
          </a:p>
          <a:p>
            <a:pPr marL="0" indent="0" algn="just">
              <a:buNone/>
              <a:defRPr/>
            </a:pPr>
            <a:endParaRPr lang="en-US" altLang="en-US" sz="2400"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121</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Financial Services</vt:lpstr>
      <vt:lpstr>Financial Services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Services</dc:title>
  <dc:creator>Ananya Priya</dc:creator>
  <cp:lastModifiedBy>Ananya Priya</cp:lastModifiedBy>
  <cp:revision>1</cp:revision>
  <dcterms:created xsi:type="dcterms:W3CDTF">2022-12-07T15:54:42Z</dcterms:created>
  <dcterms:modified xsi:type="dcterms:W3CDTF">2022-12-07T15:56:51Z</dcterms:modified>
</cp:coreProperties>
</file>